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54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840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65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979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84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80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267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25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949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463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84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EBE7-7954-4A9A-9187-7F1740D45751}" type="datetimeFigureOut">
              <a:rPr lang="pt-BR" smtClean="0"/>
              <a:pPr/>
              <a:t>15/01/2019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74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40669"/>
            <a:ext cx="7772400" cy="1102519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Descrição de Linha</a:t>
            </a:r>
            <a:br>
              <a:rPr lang="pt-BR" sz="3600" b="1" dirty="0" smtClean="0"/>
            </a:br>
            <a:r>
              <a:rPr lang="pt-BR" sz="3600" dirty="0" smtClean="0"/>
              <a:t>01 – Capoeira Grande x </a:t>
            </a:r>
            <a:r>
              <a:rPr lang="pt-BR" sz="3600" dirty="0" err="1" smtClean="0"/>
              <a:t>Imbutaia</a:t>
            </a:r>
            <a:r>
              <a:rPr lang="pt-BR" sz="3600" dirty="0" smtClean="0"/>
              <a:t> x Safira x Viegas x Bom Jardim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57500"/>
            <a:ext cx="6400800" cy="1674490"/>
          </a:xfrm>
        </p:spPr>
        <p:txBody>
          <a:bodyPr>
            <a:normAutofit/>
          </a:bodyPr>
          <a:lstStyle/>
          <a:p>
            <a:r>
              <a:rPr lang="pt-BR" dirty="0" smtClean="0"/>
              <a:t>Van 15 passageiros – 176 km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05619" y="411510"/>
            <a:ext cx="49327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Prefeitura Municipal de Bom Jardim de Minas</a:t>
            </a:r>
          </a:p>
          <a:p>
            <a:pPr algn="ctr"/>
            <a:r>
              <a:rPr lang="pt-BR" dirty="0" smtClean="0"/>
              <a:t>Secretaria Municipal de Educação e Cultura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4915"/>
            <a:ext cx="926496" cy="10286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88762"/>
            <a:ext cx="927517" cy="9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3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12h - Volta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3" t="21759" r="11762" b="7473"/>
          <a:stretch/>
        </p:blipFill>
        <p:spPr bwMode="auto">
          <a:xfrm>
            <a:off x="3106008" y="529789"/>
            <a:ext cx="6037991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de E.E.N.S.A. Anexo I e Monsenhor </a:t>
            </a:r>
            <a:r>
              <a:rPr lang="pt-BR" sz="2000" dirty="0" err="1" smtClean="0"/>
              <a:t>Nardy</a:t>
            </a:r>
            <a:r>
              <a:rPr lang="pt-BR" sz="2000" dirty="0" smtClean="0"/>
              <a:t> (D);</a:t>
            </a:r>
          </a:p>
          <a:p>
            <a:r>
              <a:rPr lang="pt-BR" sz="2000" dirty="0" smtClean="0"/>
              <a:t>Pega alunos em E.E.N.S.A</a:t>
            </a:r>
            <a:r>
              <a:rPr lang="pt-BR" sz="2000" dirty="0"/>
              <a:t>. Anexo II (B</a:t>
            </a:r>
            <a:r>
              <a:rPr lang="pt-BR" sz="2000" dirty="0" smtClean="0"/>
              <a:t>);</a:t>
            </a:r>
          </a:p>
          <a:p>
            <a:r>
              <a:rPr lang="pt-BR" sz="2000" dirty="0" smtClean="0"/>
              <a:t>Segue para Viegas (A).</a:t>
            </a:r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9915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8" t="28301" r="11821" b="10282"/>
          <a:stretch/>
        </p:blipFill>
        <p:spPr bwMode="auto">
          <a:xfrm>
            <a:off x="3106008" y="529790"/>
            <a:ext cx="6037992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Entrega alunos em Viegas (B) e (C);</a:t>
            </a:r>
          </a:p>
          <a:p>
            <a:r>
              <a:rPr lang="pt-BR" sz="2000" dirty="0" smtClean="0"/>
              <a:t>Volta para a estrada principal e segue para Dois Córregos (A).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09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David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Caique</a:t>
            </a:r>
            <a:r>
              <a:rPr lang="pt-BR" sz="1500" dirty="0" smtClean="0"/>
              <a:t>, Gabriel Reis Thomaz Tinoco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12h20 -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52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40" t="39486" r="22378" b="15673"/>
          <a:stretch/>
        </p:blipFill>
        <p:spPr bwMode="auto">
          <a:xfrm>
            <a:off x="3072406" y="529790"/>
            <a:ext cx="6071594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Partindo de Dois Córregos (A), segue até Sítio Safira (B);</a:t>
            </a:r>
          </a:p>
          <a:p>
            <a:r>
              <a:rPr lang="pt-BR" sz="2000" dirty="0" smtClean="0"/>
              <a:t>Retorna aos Dois Córregos pelo mesmo caminho.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Gustavo, Suelen de Jesus Cunha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6493718" y="3435846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7020272" y="1923678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B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12h40 -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52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13h - Volta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2" t="38636" r="22423" b="2045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Deixa alunos em Dois Córregos (B) e segue para o trevo da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(A).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</a:t>
            </a:r>
            <a:r>
              <a:rPr lang="pt-BR" sz="1500" dirty="0" err="1" smtClean="0"/>
              <a:t>Loreilton</a:t>
            </a:r>
            <a:r>
              <a:rPr lang="pt-BR" sz="1500" dirty="0" smtClean="0"/>
              <a:t>, </a:t>
            </a:r>
            <a:r>
              <a:rPr lang="pt-BR" sz="1500" dirty="0" err="1" smtClean="0"/>
              <a:t>Lauane</a:t>
            </a:r>
            <a:r>
              <a:rPr lang="pt-BR" sz="1500" dirty="0" smtClean="0"/>
              <a:t> Gabriele de Paula Silva, </a:t>
            </a:r>
            <a:r>
              <a:rPr lang="pt-BR" sz="1500" dirty="0" err="1" smtClean="0"/>
              <a:t>Elielton</a:t>
            </a:r>
            <a:r>
              <a:rPr lang="pt-BR" sz="1500" dirty="0" smtClean="0"/>
              <a:t> de Paula Silva.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0427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7" t="21591" r="11300" b="1027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Sai da estrada principal (E) em direção à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(B);</a:t>
            </a:r>
          </a:p>
          <a:p>
            <a:r>
              <a:rPr lang="pt-BR" sz="2000" dirty="0" smtClean="0"/>
              <a:t>Retorna em direção à (C);</a:t>
            </a:r>
          </a:p>
          <a:p>
            <a:r>
              <a:rPr lang="pt-BR" sz="2000" dirty="0" smtClean="0"/>
              <a:t>Passa em (D) pegar um terceiro aluno;</a:t>
            </a:r>
          </a:p>
          <a:p>
            <a:r>
              <a:rPr lang="pt-BR" sz="2000" dirty="0" smtClean="0"/>
              <a:t>Retorna para a estrada principal (E).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15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Guilherme;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Giani</a:t>
            </a:r>
            <a:r>
              <a:rPr lang="pt-BR" sz="1500" dirty="0" smtClean="0"/>
              <a:t> Aparecida Camilo;</a:t>
            </a:r>
          </a:p>
          <a:p>
            <a:pPr marL="0" indent="0">
              <a:buNone/>
            </a:pPr>
            <a:r>
              <a:rPr lang="pt-BR" sz="1500" dirty="0" smtClean="0"/>
              <a:t>(D): </a:t>
            </a:r>
            <a:r>
              <a:rPr lang="pt-BR" sz="1500" dirty="0" err="1" smtClean="0"/>
              <a:t>Greison</a:t>
            </a:r>
            <a:endParaRPr lang="pt-BR" sz="15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13h10 -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756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3" t="18535" r="11932" b="10345"/>
          <a:stretch/>
        </p:blipFill>
        <p:spPr bwMode="auto">
          <a:xfrm>
            <a:off x="3072405" y="529790"/>
            <a:ext cx="6080577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Da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(B), prossegue até Capoeira Grande (A).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(A): Filipe, Iara, Gabriel Santos Nascimento, Guilherme Jesus da Silva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13h30 -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93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14h - Volta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5" t="31421" r="18744" b="15175"/>
          <a:stretch/>
        </p:blipFill>
        <p:spPr bwMode="auto">
          <a:xfrm>
            <a:off x="3072404" y="529791"/>
            <a:ext cx="6080045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da Capoeira Grande (A);</a:t>
            </a:r>
          </a:p>
          <a:p>
            <a:r>
              <a:rPr lang="pt-BR" sz="2000" dirty="0" smtClean="0"/>
              <a:t>Finaliza na Escola </a:t>
            </a:r>
            <a:r>
              <a:rPr lang="pt-BR" sz="2000" dirty="0"/>
              <a:t>Municipal Monsenhor </a:t>
            </a:r>
            <a:r>
              <a:rPr lang="pt-BR" sz="2000" dirty="0" err="1"/>
              <a:t>Nardy</a:t>
            </a:r>
            <a:r>
              <a:rPr lang="pt-BR" sz="2000" dirty="0"/>
              <a:t> (B</a:t>
            </a:r>
            <a:r>
              <a:rPr lang="pt-BR" sz="2000" dirty="0" smtClean="0"/>
              <a:t>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22 km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7447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6" t="10080" r="6599" b="14919"/>
          <a:stretch/>
        </p:blipFill>
        <p:spPr bwMode="auto">
          <a:xfrm>
            <a:off x="0" y="-571522"/>
            <a:ext cx="9173497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66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4h30 - Ida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5" t="31421" r="18744" b="15175"/>
          <a:stretch/>
        </p:blipFill>
        <p:spPr bwMode="auto">
          <a:xfrm>
            <a:off x="3072404" y="529791"/>
            <a:ext cx="6080045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da Escola Municipal Monsenhor </a:t>
            </a:r>
            <a:r>
              <a:rPr lang="pt-BR" sz="2000" dirty="0" err="1" smtClean="0"/>
              <a:t>Nardy</a:t>
            </a:r>
            <a:r>
              <a:rPr lang="pt-BR" sz="2000" dirty="0" smtClean="0"/>
              <a:t> (B)</a:t>
            </a:r>
          </a:p>
          <a:p>
            <a:r>
              <a:rPr lang="pt-BR" sz="2000" dirty="0" smtClean="0"/>
              <a:t>Segue até Capoeira Grande (A);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22 km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42105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5h - Ida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3" t="18535" r="11932" b="10345"/>
          <a:stretch/>
        </p:blipFill>
        <p:spPr bwMode="auto">
          <a:xfrm>
            <a:off x="3072405" y="529790"/>
            <a:ext cx="6080577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da Capoeira Grande (A);</a:t>
            </a:r>
          </a:p>
          <a:p>
            <a:r>
              <a:rPr lang="pt-BR" sz="2000" dirty="0" smtClean="0"/>
              <a:t>Segue pela estrada principal até o trevo da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(A): Filipe, Iara, Gabriel Santos Nascimento, Guilherme Jesus da Silva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415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5h40 - Ida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7" t="21591" r="11300" b="1027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Sai da estrada principal (E) em direção à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(B);</a:t>
            </a:r>
          </a:p>
          <a:p>
            <a:r>
              <a:rPr lang="pt-BR" sz="2000" dirty="0" smtClean="0"/>
              <a:t>Retorna em direção à (C);</a:t>
            </a:r>
          </a:p>
          <a:p>
            <a:r>
              <a:rPr lang="pt-BR" sz="2000" dirty="0" smtClean="0"/>
              <a:t>Passa em (D) pegar um terceiro aluno;</a:t>
            </a:r>
          </a:p>
          <a:p>
            <a:r>
              <a:rPr lang="pt-BR" sz="2000" dirty="0" smtClean="0"/>
              <a:t>Retorna para a estrada principal (E).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15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Guilherme;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Giani</a:t>
            </a:r>
            <a:r>
              <a:rPr lang="pt-BR" sz="1500" dirty="0" smtClean="0"/>
              <a:t> Aparecida Camilo;</a:t>
            </a:r>
          </a:p>
          <a:p>
            <a:pPr marL="0" indent="0">
              <a:buNone/>
            </a:pPr>
            <a:r>
              <a:rPr lang="pt-BR" sz="1500" dirty="0" smtClean="0"/>
              <a:t>(D): </a:t>
            </a:r>
            <a:r>
              <a:rPr lang="pt-BR" sz="1500" dirty="0" err="1" smtClean="0"/>
              <a:t>Greison</a:t>
            </a:r>
            <a:endParaRPr lang="pt-BR" sz="15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6236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6h - Ida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2" t="38636" r="22423" b="2045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Segue até o povoado de Dois Córregos (B).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</a:t>
            </a:r>
            <a:r>
              <a:rPr lang="pt-BR" sz="1500" dirty="0" err="1" smtClean="0"/>
              <a:t>Loreilton</a:t>
            </a:r>
            <a:r>
              <a:rPr lang="pt-BR" sz="1500" dirty="0" smtClean="0"/>
              <a:t>, </a:t>
            </a:r>
            <a:r>
              <a:rPr lang="pt-BR" sz="1500" dirty="0" err="1" smtClean="0"/>
              <a:t>Lauane</a:t>
            </a:r>
            <a:r>
              <a:rPr lang="pt-BR" sz="1500" dirty="0" smtClean="0"/>
              <a:t> Gabriele de Paula Silva, </a:t>
            </a:r>
            <a:r>
              <a:rPr lang="pt-BR" sz="1500" dirty="0" err="1" smtClean="0"/>
              <a:t>Elielton</a:t>
            </a:r>
            <a:r>
              <a:rPr lang="pt-BR" sz="1500" dirty="0" smtClean="0"/>
              <a:t> de Paula Silva.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8221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6h10 - Ida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40" t="39486" r="22378" b="15673"/>
          <a:stretch/>
        </p:blipFill>
        <p:spPr bwMode="auto">
          <a:xfrm>
            <a:off x="3072406" y="529790"/>
            <a:ext cx="6071594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Partindo de Dois Córregos (A), segue até Sítio Safira (B);</a:t>
            </a:r>
          </a:p>
          <a:p>
            <a:r>
              <a:rPr lang="pt-BR" sz="2000" dirty="0" smtClean="0"/>
              <a:t>Retorna aos Dois Córregos pelo mesmo caminho.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Gustavo, Suelen de Jesus Cunha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6493718" y="3435846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7020272" y="1923678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55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6h40 - Ida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8" t="28301" r="11821" b="10282"/>
          <a:stretch/>
        </p:blipFill>
        <p:spPr bwMode="auto">
          <a:xfrm>
            <a:off x="3106008" y="529790"/>
            <a:ext cx="6037992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De Dois Córregos (A) segue para Viegas (D);</a:t>
            </a:r>
          </a:p>
          <a:p>
            <a:r>
              <a:rPr lang="pt-BR" sz="2000" dirty="0" smtClean="0"/>
              <a:t>Pega alunos em (B) e (C);</a:t>
            </a:r>
          </a:p>
          <a:p>
            <a:r>
              <a:rPr lang="pt-BR" sz="2000" dirty="0" smtClean="0"/>
              <a:t>Retorna para a estrada principal (D).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09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David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Caique</a:t>
            </a:r>
            <a:r>
              <a:rPr lang="pt-BR" sz="1500" dirty="0" smtClean="0"/>
              <a:t>, Gabriel Reis Thomaz Tinoco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0862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7h - Ida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3" t="21759" r="11762" b="7473"/>
          <a:stretch/>
        </p:blipFill>
        <p:spPr bwMode="auto">
          <a:xfrm>
            <a:off x="3106008" y="529789"/>
            <a:ext cx="6037991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De Viegas (A) segue para as escolas;</a:t>
            </a:r>
          </a:p>
          <a:p>
            <a:r>
              <a:rPr lang="pt-BR" sz="2000" dirty="0" smtClean="0"/>
              <a:t>E.E.N.S.A. Anexo II (B);</a:t>
            </a:r>
          </a:p>
          <a:p>
            <a:r>
              <a:rPr lang="pt-BR" sz="2000" dirty="0" smtClean="0"/>
              <a:t>E.E.N.S.A. Anexo I e Monsenhor </a:t>
            </a:r>
            <a:r>
              <a:rPr lang="pt-BR" sz="2000" dirty="0" err="1" smtClean="0"/>
              <a:t>Nardy</a:t>
            </a:r>
            <a:r>
              <a:rPr lang="pt-BR" sz="2000" dirty="0" smtClean="0"/>
              <a:t> (D).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3100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747</Words>
  <Application>Microsoft Office PowerPoint</Application>
  <PresentationFormat>Apresentação na tela (16:9)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Descrição de Linha 01 – Capoeira Grande x Imbutaia x Safira x Viegas x Bom Jardim</vt:lpstr>
      <vt:lpstr>Slide 2</vt:lpstr>
      <vt:lpstr>4h30 - Ida</vt:lpstr>
      <vt:lpstr>5h - Ida</vt:lpstr>
      <vt:lpstr>5h40 - Ida</vt:lpstr>
      <vt:lpstr>6h - Ida</vt:lpstr>
      <vt:lpstr>6h10 - Ida</vt:lpstr>
      <vt:lpstr>6h40 - Ida</vt:lpstr>
      <vt:lpstr>7h - Ida</vt:lpstr>
      <vt:lpstr>12h - Volta</vt:lpstr>
      <vt:lpstr>12h20 - Volta</vt:lpstr>
      <vt:lpstr>12h40 - Volta</vt:lpstr>
      <vt:lpstr>13h - Volta</vt:lpstr>
      <vt:lpstr>13h10 - Volta</vt:lpstr>
      <vt:lpstr>13h30 - Volta</vt:lpstr>
      <vt:lpstr>14h - Volta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Descrição de Linha 07 – Taboão x Quilombo</dc:title>
  <dc:creator>User</dc:creator>
  <cp:lastModifiedBy>PMBJM I7 2015</cp:lastModifiedBy>
  <cp:revision>39</cp:revision>
  <cp:lastPrinted>2018-04-12T19:32:14Z</cp:lastPrinted>
  <dcterms:created xsi:type="dcterms:W3CDTF">2018-04-12T12:34:11Z</dcterms:created>
  <dcterms:modified xsi:type="dcterms:W3CDTF">2019-01-15T18:14:48Z</dcterms:modified>
</cp:coreProperties>
</file>