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1" r:id="rId4"/>
    <p:sldId id="270" r:id="rId5"/>
    <p:sldId id="258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2" r:id="rId17"/>
  </p:sldIdLst>
  <p:sldSz cx="9144000" cy="5143500" type="screen16x9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618" y="-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1EBE7-7954-4A9A-9187-7F1740D45751}" type="datetimeFigureOut">
              <a:rPr lang="pt-BR" smtClean="0"/>
              <a:pPr/>
              <a:t>15/01/2019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25285-13CA-47F6-95B2-12E2AC78707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1554473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1EBE7-7954-4A9A-9187-7F1740D45751}" type="datetimeFigureOut">
              <a:rPr lang="pt-BR" smtClean="0"/>
              <a:pPr/>
              <a:t>15/01/2019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25285-13CA-47F6-95B2-12E2AC78707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188402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1EBE7-7954-4A9A-9187-7F1740D45751}" type="datetimeFigureOut">
              <a:rPr lang="pt-BR" smtClean="0"/>
              <a:pPr/>
              <a:t>15/01/2019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25285-13CA-47F6-95B2-12E2AC78707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4576535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1EBE7-7954-4A9A-9187-7F1740D45751}" type="datetimeFigureOut">
              <a:rPr lang="pt-BR" smtClean="0"/>
              <a:pPr/>
              <a:t>15/01/2019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25285-13CA-47F6-95B2-12E2AC78707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7697989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1EBE7-7954-4A9A-9187-7F1740D45751}" type="datetimeFigureOut">
              <a:rPr lang="pt-BR" smtClean="0"/>
              <a:pPr/>
              <a:t>15/01/2019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25285-13CA-47F6-95B2-12E2AC78707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8028461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1EBE7-7954-4A9A-9187-7F1740D45751}" type="datetimeFigureOut">
              <a:rPr lang="pt-BR" smtClean="0"/>
              <a:pPr/>
              <a:t>15/01/2019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25285-13CA-47F6-95B2-12E2AC78707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018003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1EBE7-7954-4A9A-9187-7F1740D45751}" type="datetimeFigureOut">
              <a:rPr lang="pt-BR" smtClean="0"/>
              <a:pPr/>
              <a:t>15/01/2019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25285-13CA-47F6-95B2-12E2AC78707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4026724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1EBE7-7954-4A9A-9187-7F1740D45751}" type="datetimeFigureOut">
              <a:rPr lang="pt-BR" smtClean="0"/>
              <a:pPr/>
              <a:t>15/01/2019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25285-13CA-47F6-95B2-12E2AC78707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042547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1EBE7-7954-4A9A-9187-7F1740D45751}" type="datetimeFigureOut">
              <a:rPr lang="pt-BR" smtClean="0"/>
              <a:pPr/>
              <a:t>15/01/2019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25285-13CA-47F6-95B2-12E2AC78707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9094928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1EBE7-7954-4A9A-9187-7F1740D45751}" type="datetimeFigureOut">
              <a:rPr lang="pt-BR" smtClean="0"/>
              <a:pPr/>
              <a:t>15/01/2019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25285-13CA-47F6-95B2-12E2AC78707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1846374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1EBE7-7954-4A9A-9187-7F1740D45751}" type="datetimeFigureOut">
              <a:rPr lang="pt-BR" smtClean="0"/>
              <a:pPr/>
              <a:t>15/01/2019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25285-13CA-47F6-95B2-12E2AC78707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78422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51EBE7-7954-4A9A-9187-7F1740D45751}" type="datetimeFigureOut">
              <a:rPr lang="pt-BR" smtClean="0"/>
              <a:pPr/>
              <a:t>15/01/2019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825285-13CA-47F6-95B2-12E2AC78707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787412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740669"/>
            <a:ext cx="7772400" cy="1102519"/>
          </a:xfrm>
        </p:spPr>
        <p:txBody>
          <a:bodyPr>
            <a:noAutofit/>
          </a:bodyPr>
          <a:lstStyle/>
          <a:p>
            <a:r>
              <a:rPr lang="pt-BR" sz="3600" b="1" dirty="0" smtClean="0"/>
              <a:t>Descrição de Linha</a:t>
            </a:r>
            <a:br>
              <a:rPr lang="pt-BR" sz="3600" b="1" dirty="0" smtClean="0"/>
            </a:br>
            <a:r>
              <a:rPr lang="pt-BR" sz="3600" dirty="0" smtClean="0"/>
              <a:t>01 – Capoeira Grande x </a:t>
            </a:r>
            <a:r>
              <a:rPr lang="pt-BR" sz="3600" dirty="0" err="1" smtClean="0"/>
              <a:t>Imbutaia</a:t>
            </a:r>
            <a:r>
              <a:rPr lang="pt-BR" sz="3600" dirty="0" smtClean="0"/>
              <a:t> x Safira x Viegas x Bom Jardim</a:t>
            </a:r>
            <a:endParaRPr lang="pt-BR" sz="36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057500"/>
            <a:ext cx="6400800" cy="1674490"/>
          </a:xfrm>
        </p:spPr>
        <p:txBody>
          <a:bodyPr>
            <a:normAutofit/>
          </a:bodyPr>
          <a:lstStyle/>
          <a:p>
            <a:r>
              <a:rPr lang="pt-BR" dirty="0" smtClean="0"/>
              <a:t>Van 15 passageiros – 176 km</a:t>
            </a:r>
          </a:p>
          <a:p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2105619" y="411510"/>
            <a:ext cx="4932762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000" dirty="0" smtClean="0"/>
              <a:t>Prefeitura Municipal de Bom Jardim de Minas</a:t>
            </a:r>
          </a:p>
          <a:p>
            <a:pPr algn="ctr"/>
            <a:r>
              <a:rPr lang="pt-BR" dirty="0" smtClean="0"/>
              <a:t>Secretaria Municipal de Educação e Cultura</a:t>
            </a:r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174915"/>
            <a:ext cx="926496" cy="1028683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28384" y="188762"/>
            <a:ext cx="927517" cy="967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70323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pt-BR" dirty="0" smtClean="0"/>
              <a:t>12h - Volta</a:t>
            </a:r>
            <a:endParaRPr lang="pt-B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413" t="21759" r="11762" b="7473"/>
          <a:stretch/>
        </p:blipFill>
        <p:spPr bwMode="auto">
          <a:xfrm>
            <a:off x="3106008" y="529789"/>
            <a:ext cx="6037991" cy="4083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200151"/>
            <a:ext cx="4114800" cy="3394472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pt-BR" sz="2000" dirty="0" smtClean="0"/>
              <a:t>Saída de E.E.N.S.A. Anexo I e Monsenhor </a:t>
            </a:r>
            <a:r>
              <a:rPr lang="pt-BR" sz="2000" dirty="0" err="1" smtClean="0"/>
              <a:t>Nardy</a:t>
            </a:r>
            <a:r>
              <a:rPr lang="pt-BR" sz="2000" dirty="0" smtClean="0"/>
              <a:t> (D);</a:t>
            </a:r>
          </a:p>
          <a:p>
            <a:r>
              <a:rPr lang="pt-BR" sz="2000" dirty="0" smtClean="0"/>
              <a:t>Pega alunos em E.E.N.S.A</a:t>
            </a:r>
            <a:r>
              <a:rPr lang="pt-BR" sz="2000" dirty="0"/>
              <a:t>. Anexo II (B</a:t>
            </a:r>
            <a:r>
              <a:rPr lang="pt-BR" sz="2000" dirty="0" smtClean="0"/>
              <a:t>);</a:t>
            </a:r>
          </a:p>
          <a:p>
            <a:r>
              <a:rPr lang="pt-BR" sz="2000" dirty="0" smtClean="0"/>
              <a:t>Segue para Viegas (A).</a:t>
            </a:r>
            <a:endParaRPr lang="pt-BR" sz="2000" dirty="0"/>
          </a:p>
          <a:p>
            <a:endParaRPr lang="pt-BR" sz="2000" dirty="0" smtClean="0"/>
          </a:p>
          <a:p>
            <a:endParaRPr lang="pt-BR" sz="2000" dirty="0"/>
          </a:p>
          <a:p>
            <a:pPr marL="0" indent="0">
              <a:buNone/>
            </a:pPr>
            <a:r>
              <a:rPr lang="pt-BR" sz="2000" b="1" dirty="0" smtClean="0"/>
              <a:t>Total: </a:t>
            </a:r>
            <a:r>
              <a:rPr lang="pt-BR" sz="2000" dirty="0" smtClean="0"/>
              <a:t>03 km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4130599" y="98217"/>
            <a:ext cx="47618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1600" dirty="0" smtClean="0"/>
              <a:t>Linha 01 – Capoeira Grande x </a:t>
            </a:r>
            <a:r>
              <a:rPr lang="pt-BR" sz="1600" dirty="0" err="1" smtClean="0"/>
              <a:t>Imbutaia</a:t>
            </a:r>
            <a:r>
              <a:rPr lang="pt-BR" sz="1600" dirty="0" smtClean="0"/>
              <a:t> x Safira x Viegas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xmlns="" val="991543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7128" t="28301" r="11821" b="10282"/>
          <a:stretch/>
        </p:blipFill>
        <p:spPr bwMode="auto">
          <a:xfrm>
            <a:off x="3106008" y="529790"/>
            <a:ext cx="6037992" cy="4083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200151"/>
            <a:ext cx="4114800" cy="3394472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pt-BR" sz="2000" dirty="0" smtClean="0"/>
              <a:t>Entrega alunos em Viegas (B) e (C);</a:t>
            </a:r>
          </a:p>
          <a:p>
            <a:r>
              <a:rPr lang="pt-BR" sz="2000" dirty="0" smtClean="0"/>
              <a:t>Volta para a estrada principal e segue para Dois Córregos (A).</a:t>
            </a:r>
          </a:p>
          <a:p>
            <a:endParaRPr lang="pt-BR" sz="2000" dirty="0"/>
          </a:p>
          <a:p>
            <a:pPr marL="0" indent="0">
              <a:buNone/>
            </a:pPr>
            <a:r>
              <a:rPr lang="pt-BR" sz="2000" b="1" dirty="0" smtClean="0"/>
              <a:t>Total: </a:t>
            </a:r>
            <a:r>
              <a:rPr lang="pt-BR" sz="2000" dirty="0" smtClean="0"/>
              <a:t>09 km</a:t>
            </a:r>
          </a:p>
          <a:p>
            <a:pPr marL="0" indent="0">
              <a:buNone/>
            </a:pPr>
            <a:endParaRPr lang="pt-BR" sz="2400" dirty="0" smtClean="0"/>
          </a:p>
          <a:p>
            <a:pPr marL="0" indent="0">
              <a:buNone/>
            </a:pPr>
            <a:r>
              <a:rPr lang="pt-BR" sz="1500" dirty="0" smtClean="0"/>
              <a:t>(B): David</a:t>
            </a:r>
          </a:p>
          <a:p>
            <a:pPr marL="0" indent="0">
              <a:buNone/>
            </a:pPr>
            <a:r>
              <a:rPr lang="pt-BR" sz="1500" dirty="0" smtClean="0"/>
              <a:t>(C): </a:t>
            </a:r>
            <a:r>
              <a:rPr lang="pt-BR" sz="1500" dirty="0" err="1" smtClean="0"/>
              <a:t>Caique</a:t>
            </a:r>
            <a:r>
              <a:rPr lang="pt-BR" sz="1500" dirty="0" smtClean="0"/>
              <a:t>, Gabriel Reis Thomaz Tinoco 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4130599" y="98217"/>
            <a:ext cx="47618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1600" dirty="0" smtClean="0"/>
              <a:t>Linha 01 – Capoeira Grande x </a:t>
            </a:r>
            <a:r>
              <a:rPr lang="pt-BR" sz="1600" dirty="0" err="1" smtClean="0"/>
              <a:t>Imbutaia</a:t>
            </a:r>
            <a:r>
              <a:rPr lang="pt-BR" sz="1600" dirty="0" smtClean="0"/>
              <a:t> x Safira x Viegas</a:t>
            </a:r>
            <a:endParaRPr lang="pt-BR" sz="1600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pt-BR" dirty="0" smtClean="0"/>
              <a:t>12h20 - Volta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1855277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0140" t="39486" r="22378" b="15673"/>
          <a:stretch/>
        </p:blipFill>
        <p:spPr bwMode="auto">
          <a:xfrm>
            <a:off x="3072406" y="529790"/>
            <a:ext cx="6071594" cy="4083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200151"/>
            <a:ext cx="4114800" cy="3394472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pt-BR" sz="2000" dirty="0" smtClean="0"/>
              <a:t>Partindo de Dois Córregos (A), segue até Sítio Safira (B);</a:t>
            </a:r>
          </a:p>
          <a:p>
            <a:r>
              <a:rPr lang="pt-BR" sz="2000" dirty="0" smtClean="0"/>
              <a:t>Retorna aos Dois Córregos pelo mesmo caminho.</a:t>
            </a:r>
          </a:p>
          <a:p>
            <a:endParaRPr lang="pt-BR" sz="2000" dirty="0"/>
          </a:p>
          <a:p>
            <a:pPr marL="0" indent="0">
              <a:buNone/>
            </a:pPr>
            <a:r>
              <a:rPr lang="pt-BR" sz="2000" b="1" dirty="0" smtClean="0"/>
              <a:t>Total: </a:t>
            </a:r>
            <a:r>
              <a:rPr lang="pt-BR" sz="2000" dirty="0" smtClean="0"/>
              <a:t>28 km</a:t>
            </a:r>
          </a:p>
          <a:p>
            <a:pPr marL="0" indent="0">
              <a:buNone/>
            </a:pPr>
            <a:endParaRPr lang="pt-BR" sz="2400" dirty="0" smtClean="0"/>
          </a:p>
          <a:p>
            <a:pPr marL="0" indent="0">
              <a:buNone/>
            </a:pPr>
            <a:r>
              <a:rPr lang="pt-BR" sz="1500" dirty="0" smtClean="0"/>
              <a:t>(B): Gustavo, Suelen de Jesus Cunha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4130599" y="98217"/>
            <a:ext cx="47618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1600" dirty="0" smtClean="0"/>
              <a:t>Linha 01 – Capoeira Grande x </a:t>
            </a:r>
            <a:r>
              <a:rPr lang="pt-BR" sz="1600" dirty="0" err="1" smtClean="0"/>
              <a:t>Imbutaia</a:t>
            </a:r>
            <a:r>
              <a:rPr lang="pt-BR" sz="1600" dirty="0" smtClean="0"/>
              <a:t> x Safira x Viegas</a:t>
            </a:r>
            <a:endParaRPr lang="pt-BR" sz="1600" dirty="0"/>
          </a:p>
        </p:txBody>
      </p:sp>
      <p:sp>
        <p:nvSpPr>
          <p:cNvPr id="7" name="Elipse 6"/>
          <p:cNvSpPr/>
          <p:nvPr/>
        </p:nvSpPr>
        <p:spPr>
          <a:xfrm>
            <a:off x="6493718" y="3435846"/>
            <a:ext cx="166514" cy="166514"/>
          </a:xfrm>
          <a:prstGeom prst="ellipse">
            <a:avLst/>
          </a:prstGeom>
          <a:solidFill>
            <a:srgbClr val="00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 smtClean="0"/>
              <a:t>A</a:t>
            </a:r>
            <a:endParaRPr lang="pt-BR" dirty="0"/>
          </a:p>
        </p:txBody>
      </p:sp>
      <p:sp>
        <p:nvSpPr>
          <p:cNvPr id="8" name="Elipse 7"/>
          <p:cNvSpPr/>
          <p:nvPr/>
        </p:nvSpPr>
        <p:spPr>
          <a:xfrm>
            <a:off x="7020272" y="1923678"/>
            <a:ext cx="166514" cy="166514"/>
          </a:xfrm>
          <a:prstGeom prst="ellipse">
            <a:avLst/>
          </a:prstGeom>
          <a:solidFill>
            <a:srgbClr val="00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/>
              <a:t>B</a:t>
            </a:r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pt-BR" dirty="0" smtClean="0"/>
              <a:t>12h40 - Volta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515275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pt-BR" dirty="0" smtClean="0"/>
              <a:t>13h - Volta</a:t>
            </a:r>
            <a:endParaRPr lang="pt-B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3382" t="38636" r="22423" b="20454"/>
          <a:stretch/>
        </p:blipFill>
        <p:spPr bwMode="auto">
          <a:xfrm>
            <a:off x="3072405" y="529790"/>
            <a:ext cx="6071595" cy="4083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200151"/>
            <a:ext cx="4114800" cy="3394472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pt-BR" sz="2000" dirty="0" smtClean="0"/>
              <a:t>Deixa alunos em Dois Córregos (B) e segue para o trevo da </a:t>
            </a:r>
            <a:r>
              <a:rPr lang="pt-BR" sz="2000" dirty="0" err="1" smtClean="0"/>
              <a:t>Imbutaia</a:t>
            </a:r>
            <a:r>
              <a:rPr lang="pt-BR" sz="2000" dirty="0" smtClean="0"/>
              <a:t> (A).</a:t>
            </a:r>
          </a:p>
          <a:p>
            <a:endParaRPr lang="pt-BR" sz="2000" dirty="0"/>
          </a:p>
          <a:p>
            <a:pPr marL="0" indent="0">
              <a:buNone/>
            </a:pPr>
            <a:r>
              <a:rPr lang="pt-BR" sz="2000" b="1" dirty="0" smtClean="0"/>
              <a:t>Total: </a:t>
            </a:r>
            <a:r>
              <a:rPr lang="pt-BR" sz="2000" dirty="0" smtClean="0"/>
              <a:t>03 km</a:t>
            </a:r>
          </a:p>
          <a:p>
            <a:pPr marL="0" indent="0">
              <a:buNone/>
            </a:pPr>
            <a:endParaRPr lang="pt-BR" sz="2400" dirty="0" smtClean="0"/>
          </a:p>
          <a:p>
            <a:pPr marL="0" indent="0">
              <a:buNone/>
            </a:pPr>
            <a:r>
              <a:rPr lang="pt-BR" sz="1500" dirty="0" smtClean="0"/>
              <a:t>(B): </a:t>
            </a:r>
            <a:r>
              <a:rPr lang="pt-BR" sz="1500" dirty="0" err="1" smtClean="0"/>
              <a:t>Loreilton</a:t>
            </a:r>
            <a:r>
              <a:rPr lang="pt-BR" sz="1500" dirty="0" smtClean="0"/>
              <a:t>, </a:t>
            </a:r>
            <a:r>
              <a:rPr lang="pt-BR" sz="1500" dirty="0" err="1" smtClean="0"/>
              <a:t>Lauane</a:t>
            </a:r>
            <a:r>
              <a:rPr lang="pt-BR" sz="1500" dirty="0" smtClean="0"/>
              <a:t> Gabriele de Paula Silva, </a:t>
            </a:r>
            <a:r>
              <a:rPr lang="pt-BR" sz="1500" dirty="0" err="1" smtClean="0"/>
              <a:t>Elielton</a:t>
            </a:r>
            <a:r>
              <a:rPr lang="pt-BR" sz="1500" dirty="0" smtClean="0"/>
              <a:t> de Paula Silva.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4130599" y="98217"/>
            <a:ext cx="47618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1600" dirty="0" smtClean="0"/>
              <a:t>Linha 01 – Capoeira Grande x </a:t>
            </a:r>
            <a:r>
              <a:rPr lang="pt-BR" sz="1600" dirty="0" err="1" smtClean="0"/>
              <a:t>Imbutaia</a:t>
            </a:r>
            <a:r>
              <a:rPr lang="pt-BR" sz="1600" dirty="0" smtClean="0"/>
              <a:t> x Safira x Viegas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xmlns="" val="1042704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1747" t="21591" r="11300" b="10274"/>
          <a:stretch/>
        </p:blipFill>
        <p:spPr bwMode="auto">
          <a:xfrm>
            <a:off x="3072405" y="529790"/>
            <a:ext cx="6071595" cy="4083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200151"/>
            <a:ext cx="4114800" cy="3394472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>
            <a:normAutofit fontScale="92500" lnSpcReduction="20000"/>
          </a:bodyPr>
          <a:lstStyle/>
          <a:p>
            <a:r>
              <a:rPr lang="pt-BR" sz="2000" dirty="0" smtClean="0"/>
              <a:t>Sai da estrada principal (E) em direção à </a:t>
            </a:r>
            <a:r>
              <a:rPr lang="pt-BR" sz="2000" dirty="0" err="1" smtClean="0"/>
              <a:t>Imbutaia</a:t>
            </a:r>
            <a:r>
              <a:rPr lang="pt-BR" sz="2000" dirty="0" smtClean="0"/>
              <a:t> (B);</a:t>
            </a:r>
          </a:p>
          <a:p>
            <a:r>
              <a:rPr lang="pt-BR" sz="2000" dirty="0" smtClean="0"/>
              <a:t>Retorna em direção à (C);</a:t>
            </a:r>
          </a:p>
          <a:p>
            <a:r>
              <a:rPr lang="pt-BR" sz="2000" dirty="0" smtClean="0"/>
              <a:t>Passa em (D) pegar um terceiro aluno;</a:t>
            </a:r>
          </a:p>
          <a:p>
            <a:r>
              <a:rPr lang="pt-BR" sz="2000" dirty="0" smtClean="0"/>
              <a:t>Retorna para a estrada principal (E).</a:t>
            </a:r>
          </a:p>
          <a:p>
            <a:endParaRPr lang="pt-BR" sz="2000" dirty="0"/>
          </a:p>
          <a:p>
            <a:pPr marL="0" indent="0">
              <a:buNone/>
            </a:pPr>
            <a:r>
              <a:rPr lang="pt-BR" sz="2000" b="1" dirty="0" smtClean="0"/>
              <a:t>Total: </a:t>
            </a:r>
            <a:r>
              <a:rPr lang="pt-BR" sz="2000" dirty="0" smtClean="0"/>
              <a:t>15 km</a:t>
            </a:r>
          </a:p>
          <a:p>
            <a:pPr marL="0" indent="0">
              <a:buNone/>
            </a:pPr>
            <a:endParaRPr lang="pt-BR" sz="2400" dirty="0" smtClean="0"/>
          </a:p>
          <a:p>
            <a:pPr marL="0" indent="0">
              <a:buNone/>
            </a:pPr>
            <a:r>
              <a:rPr lang="pt-BR" sz="1500" dirty="0" smtClean="0"/>
              <a:t>(B): Guilherme;</a:t>
            </a:r>
          </a:p>
          <a:p>
            <a:pPr marL="0" indent="0">
              <a:buNone/>
            </a:pPr>
            <a:r>
              <a:rPr lang="pt-BR" sz="1500" dirty="0" smtClean="0"/>
              <a:t>(C): </a:t>
            </a:r>
            <a:r>
              <a:rPr lang="pt-BR" sz="1500" dirty="0" err="1" smtClean="0"/>
              <a:t>Giani</a:t>
            </a:r>
            <a:r>
              <a:rPr lang="pt-BR" sz="1500" dirty="0" smtClean="0"/>
              <a:t> Aparecida Camilo;</a:t>
            </a:r>
          </a:p>
          <a:p>
            <a:pPr marL="0" indent="0">
              <a:buNone/>
            </a:pPr>
            <a:r>
              <a:rPr lang="pt-BR" sz="1500" dirty="0" smtClean="0"/>
              <a:t>(D): </a:t>
            </a:r>
            <a:r>
              <a:rPr lang="pt-BR" sz="1500" dirty="0" err="1" smtClean="0"/>
              <a:t>Greison</a:t>
            </a:r>
            <a:endParaRPr lang="pt-BR" sz="1500" dirty="0" smtClean="0"/>
          </a:p>
        </p:txBody>
      </p:sp>
      <p:sp>
        <p:nvSpPr>
          <p:cNvPr id="6" name="CaixaDeTexto 5"/>
          <p:cNvSpPr txBox="1"/>
          <p:nvPr/>
        </p:nvSpPr>
        <p:spPr>
          <a:xfrm>
            <a:off x="4130599" y="98217"/>
            <a:ext cx="47618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1600" dirty="0" smtClean="0"/>
              <a:t>Linha 01 – Capoeira Grande x </a:t>
            </a:r>
            <a:r>
              <a:rPr lang="pt-BR" sz="1600" dirty="0" err="1" smtClean="0"/>
              <a:t>Imbutaia</a:t>
            </a:r>
            <a:r>
              <a:rPr lang="pt-BR" sz="1600" dirty="0" smtClean="0"/>
              <a:t> x Safira x Viegas</a:t>
            </a:r>
            <a:endParaRPr lang="pt-BR" sz="1600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pt-BR" dirty="0" smtClean="0"/>
              <a:t>13h10 - Volta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575685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8533" t="18535" r="11932" b="10345"/>
          <a:stretch/>
        </p:blipFill>
        <p:spPr bwMode="auto">
          <a:xfrm>
            <a:off x="3072405" y="529790"/>
            <a:ext cx="6080577" cy="4083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200151"/>
            <a:ext cx="4114800" cy="3394472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pt-BR" sz="2000" dirty="0" smtClean="0"/>
              <a:t>Da </a:t>
            </a:r>
            <a:r>
              <a:rPr lang="pt-BR" sz="2000" dirty="0" err="1" smtClean="0"/>
              <a:t>Imbutaia</a:t>
            </a:r>
            <a:r>
              <a:rPr lang="pt-BR" sz="2000" dirty="0" smtClean="0"/>
              <a:t> (B), prossegue até Capoeira Grande (A).</a:t>
            </a:r>
          </a:p>
          <a:p>
            <a:endParaRPr lang="pt-BR" sz="2000" dirty="0"/>
          </a:p>
          <a:p>
            <a:pPr marL="0" indent="0">
              <a:buNone/>
            </a:pPr>
            <a:r>
              <a:rPr lang="pt-BR" sz="2000" b="1" dirty="0" smtClean="0"/>
              <a:t>Total: </a:t>
            </a:r>
            <a:r>
              <a:rPr lang="pt-BR" sz="2000" dirty="0" smtClean="0"/>
              <a:t>08 km</a:t>
            </a:r>
          </a:p>
          <a:p>
            <a:pPr marL="0" indent="0">
              <a:buNone/>
            </a:pPr>
            <a:endParaRPr lang="pt-BR" sz="2400" dirty="0" smtClean="0"/>
          </a:p>
          <a:p>
            <a:pPr marL="0" indent="0">
              <a:buNone/>
            </a:pPr>
            <a:r>
              <a:rPr lang="pt-BR" sz="1500" dirty="0" smtClean="0"/>
              <a:t>(A): Filipe, Iara, Gabriel Santos Nascimento, Guilherme Jesus da Silva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4130599" y="98217"/>
            <a:ext cx="47618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1600" dirty="0" smtClean="0"/>
              <a:t>Linha 01 – Capoeira Grande x </a:t>
            </a:r>
            <a:r>
              <a:rPr lang="pt-BR" sz="1600" dirty="0" err="1" smtClean="0"/>
              <a:t>Imbutaia</a:t>
            </a:r>
            <a:r>
              <a:rPr lang="pt-BR" sz="1600" dirty="0" smtClean="0"/>
              <a:t> x Safira x Viegas</a:t>
            </a:r>
            <a:endParaRPr lang="pt-BR" sz="1600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pt-BR" dirty="0" smtClean="0"/>
              <a:t>13h30 - Volta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1149306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pt-BR" dirty="0" smtClean="0"/>
              <a:t>14h - Volta</a:t>
            </a:r>
            <a:endParaRPr lang="pt-B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555" t="31421" r="18744" b="15175"/>
          <a:stretch/>
        </p:blipFill>
        <p:spPr bwMode="auto">
          <a:xfrm>
            <a:off x="3072404" y="529791"/>
            <a:ext cx="6080045" cy="40839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200151"/>
            <a:ext cx="4114800" cy="3394472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pt-BR" sz="2000" dirty="0" smtClean="0"/>
              <a:t>Saída da Capoeira Grande (A);</a:t>
            </a:r>
          </a:p>
          <a:p>
            <a:r>
              <a:rPr lang="pt-BR" sz="2000" dirty="0" smtClean="0"/>
              <a:t>Finaliza na Escola </a:t>
            </a:r>
            <a:r>
              <a:rPr lang="pt-BR" sz="2000" dirty="0"/>
              <a:t>Municipal Monsenhor </a:t>
            </a:r>
            <a:r>
              <a:rPr lang="pt-BR" sz="2000" dirty="0" err="1"/>
              <a:t>Nardy</a:t>
            </a:r>
            <a:r>
              <a:rPr lang="pt-BR" sz="2000" dirty="0"/>
              <a:t> (B</a:t>
            </a:r>
            <a:r>
              <a:rPr lang="pt-BR" sz="2000" dirty="0" smtClean="0"/>
              <a:t>).</a:t>
            </a:r>
          </a:p>
          <a:p>
            <a:endParaRPr lang="pt-BR" sz="2000" dirty="0"/>
          </a:p>
          <a:p>
            <a:pPr marL="0" indent="0">
              <a:buNone/>
            </a:pPr>
            <a:r>
              <a:rPr lang="pt-BR" sz="2000" b="1" dirty="0" smtClean="0"/>
              <a:t>Total: </a:t>
            </a:r>
            <a:r>
              <a:rPr lang="pt-BR" sz="2000" dirty="0" smtClean="0"/>
              <a:t>22 km</a:t>
            </a:r>
          </a:p>
          <a:p>
            <a:pPr marL="0" indent="0">
              <a:buNone/>
            </a:pPr>
            <a:endParaRPr lang="pt-BR" sz="2400" dirty="0" smtClean="0"/>
          </a:p>
        </p:txBody>
      </p:sp>
      <p:sp>
        <p:nvSpPr>
          <p:cNvPr id="6" name="CaixaDeTexto 5"/>
          <p:cNvSpPr txBox="1"/>
          <p:nvPr/>
        </p:nvSpPr>
        <p:spPr>
          <a:xfrm>
            <a:off x="4130599" y="98217"/>
            <a:ext cx="47618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1600" dirty="0" smtClean="0"/>
              <a:t>Linha 01 – Capoeira Grande x </a:t>
            </a:r>
            <a:r>
              <a:rPr lang="pt-BR" sz="1600" dirty="0" err="1" smtClean="0"/>
              <a:t>Imbutaia</a:t>
            </a:r>
            <a:r>
              <a:rPr lang="pt-BR" sz="1600" dirty="0" smtClean="0"/>
              <a:t> x Safira x Viegas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xmlns="" val="744709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4130599" y="98217"/>
            <a:ext cx="47618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1600" dirty="0" smtClean="0"/>
              <a:t>Linha 01 – Capoeira Grande x </a:t>
            </a:r>
            <a:r>
              <a:rPr lang="pt-BR" sz="1600" dirty="0" err="1" smtClean="0"/>
              <a:t>Imbutaia</a:t>
            </a:r>
            <a:r>
              <a:rPr lang="pt-BR" sz="1600" dirty="0" smtClean="0"/>
              <a:t> x Safira x Viegas</a:t>
            </a:r>
            <a:endParaRPr lang="pt-BR" sz="1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896" t="10080" r="6599" b="14919"/>
          <a:stretch/>
        </p:blipFill>
        <p:spPr bwMode="auto">
          <a:xfrm>
            <a:off x="0" y="-571522"/>
            <a:ext cx="9173497" cy="5486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236630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pt-BR" dirty="0" smtClean="0"/>
              <a:t>4h30 - Ida</a:t>
            </a:r>
            <a:endParaRPr lang="pt-B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555" t="31421" r="18744" b="15175"/>
          <a:stretch/>
        </p:blipFill>
        <p:spPr bwMode="auto">
          <a:xfrm>
            <a:off x="3072404" y="529791"/>
            <a:ext cx="6080045" cy="40839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200151"/>
            <a:ext cx="4114800" cy="3394472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pt-BR" sz="2000" dirty="0" smtClean="0"/>
              <a:t>Saída da Escola Municipal Monsenhor </a:t>
            </a:r>
            <a:r>
              <a:rPr lang="pt-BR" sz="2000" dirty="0" err="1" smtClean="0"/>
              <a:t>Nardy</a:t>
            </a:r>
            <a:r>
              <a:rPr lang="pt-BR" sz="2000" dirty="0" smtClean="0"/>
              <a:t> (B)</a:t>
            </a:r>
          </a:p>
          <a:p>
            <a:r>
              <a:rPr lang="pt-BR" sz="2000" dirty="0" smtClean="0"/>
              <a:t>Segue até Capoeira Grande (A);</a:t>
            </a:r>
          </a:p>
          <a:p>
            <a:endParaRPr lang="pt-BR" sz="2000" dirty="0"/>
          </a:p>
          <a:p>
            <a:pPr marL="0" indent="0">
              <a:buNone/>
            </a:pPr>
            <a:r>
              <a:rPr lang="pt-BR" sz="2000" b="1" dirty="0" smtClean="0"/>
              <a:t>Total: </a:t>
            </a:r>
            <a:r>
              <a:rPr lang="pt-BR" sz="2000" dirty="0" smtClean="0"/>
              <a:t>22 km</a:t>
            </a:r>
          </a:p>
          <a:p>
            <a:pPr marL="0" indent="0">
              <a:buNone/>
            </a:pPr>
            <a:endParaRPr lang="pt-BR" sz="2400" dirty="0" smtClean="0"/>
          </a:p>
        </p:txBody>
      </p:sp>
      <p:sp>
        <p:nvSpPr>
          <p:cNvPr id="6" name="CaixaDeTexto 5"/>
          <p:cNvSpPr txBox="1"/>
          <p:nvPr/>
        </p:nvSpPr>
        <p:spPr>
          <a:xfrm>
            <a:off x="4130599" y="98217"/>
            <a:ext cx="47618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1600" dirty="0" smtClean="0"/>
              <a:t>Linha 01 – Capoeira Grande x </a:t>
            </a:r>
            <a:r>
              <a:rPr lang="pt-BR" sz="1600" dirty="0" err="1" smtClean="0"/>
              <a:t>Imbutaia</a:t>
            </a:r>
            <a:r>
              <a:rPr lang="pt-BR" sz="1600" dirty="0" smtClean="0"/>
              <a:t> x Safira x Viegas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xmlns="" val="4210598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pt-BR" dirty="0" smtClean="0"/>
              <a:t>5h - Ida</a:t>
            </a:r>
            <a:endParaRPr lang="pt-BR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8533" t="18535" r="11932" b="10345"/>
          <a:stretch/>
        </p:blipFill>
        <p:spPr bwMode="auto">
          <a:xfrm>
            <a:off x="3072405" y="529790"/>
            <a:ext cx="6080577" cy="4083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200151"/>
            <a:ext cx="4114800" cy="3394472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pt-BR" sz="2000" dirty="0" smtClean="0"/>
              <a:t>Saída da Capoeira Grande (A);</a:t>
            </a:r>
          </a:p>
          <a:p>
            <a:r>
              <a:rPr lang="pt-BR" sz="2000" dirty="0" smtClean="0"/>
              <a:t>Segue pela estrada principal até o trevo da </a:t>
            </a:r>
            <a:r>
              <a:rPr lang="pt-BR" sz="2000" dirty="0" err="1" smtClean="0"/>
              <a:t>Imbutaia</a:t>
            </a:r>
            <a:r>
              <a:rPr lang="pt-BR" sz="2000" dirty="0" smtClean="0"/>
              <a:t>.</a:t>
            </a:r>
          </a:p>
          <a:p>
            <a:endParaRPr lang="pt-BR" sz="2000" dirty="0"/>
          </a:p>
          <a:p>
            <a:pPr marL="0" indent="0">
              <a:buNone/>
            </a:pPr>
            <a:r>
              <a:rPr lang="pt-BR" sz="2000" b="1" dirty="0" smtClean="0"/>
              <a:t>Total: </a:t>
            </a:r>
            <a:r>
              <a:rPr lang="pt-BR" sz="2000" dirty="0" smtClean="0"/>
              <a:t>08 km</a:t>
            </a:r>
          </a:p>
          <a:p>
            <a:pPr marL="0" indent="0">
              <a:buNone/>
            </a:pPr>
            <a:endParaRPr lang="pt-BR" sz="2400" dirty="0" smtClean="0"/>
          </a:p>
          <a:p>
            <a:pPr marL="0" indent="0">
              <a:buNone/>
            </a:pPr>
            <a:r>
              <a:rPr lang="pt-BR" sz="1500" dirty="0" smtClean="0"/>
              <a:t>(A): Filipe, Iara, Gabriel Santos Nascimento, Guilherme Jesus da Silva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4130599" y="98217"/>
            <a:ext cx="47618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1600" dirty="0" smtClean="0"/>
              <a:t>Linha 01 – Capoeira Grande x </a:t>
            </a:r>
            <a:r>
              <a:rPr lang="pt-BR" sz="1600" dirty="0" err="1" smtClean="0"/>
              <a:t>Imbutaia</a:t>
            </a:r>
            <a:r>
              <a:rPr lang="pt-BR" sz="1600" dirty="0" smtClean="0"/>
              <a:t> x Safira x Viegas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xmlns="" val="1415407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pt-BR" dirty="0" smtClean="0"/>
              <a:t>5h40 - Ida</a:t>
            </a:r>
            <a:endParaRPr lang="pt-B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1747" t="21591" r="11300" b="10274"/>
          <a:stretch/>
        </p:blipFill>
        <p:spPr bwMode="auto">
          <a:xfrm>
            <a:off x="3072405" y="529790"/>
            <a:ext cx="6071595" cy="4083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200151"/>
            <a:ext cx="4114800" cy="3394472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>
            <a:normAutofit fontScale="92500" lnSpcReduction="20000"/>
          </a:bodyPr>
          <a:lstStyle/>
          <a:p>
            <a:r>
              <a:rPr lang="pt-BR" sz="2000" dirty="0" smtClean="0"/>
              <a:t>Sai da estrada principal (E) em direção à </a:t>
            </a:r>
            <a:r>
              <a:rPr lang="pt-BR" sz="2000" dirty="0" err="1" smtClean="0"/>
              <a:t>Imbutaia</a:t>
            </a:r>
            <a:r>
              <a:rPr lang="pt-BR" sz="2000" dirty="0" smtClean="0"/>
              <a:t> (B);</a:t>
            </a:r>
          </a:p>
          <a:p>
            <a:r>
              <a:rPr lang="pt-BR" sz="2000" dirty="0" smtClean="0"/>
              <a:t>Retorna em direção à (C);</a:t>
            </a:r>
          </a:p>
          <a:p>
            <a:r>
              <a:rPr lang="pt-BR" sz="2000" dirty="0" smtClean="0"/>
              <a:t>Passa em (D) pegar um terceiro aluno;</a:t>
            </a:r>
          </a:p>
          <a:p>
            <a:r>
              <a:rPr lang="pt-BR" sz="2000" dirty="0" smtClean="0"/>
              <a:t>Retorna para a estrada principal (E).</a:t>
            </a:r>
          </a:p>
          <a:p>
            <a:endParaRPr lang="pt-BR" sz="2000" dirty="0"/>
          </a:p>
          <a:p>
            <a:pPr marL="0" indent="0">
              <a:buNone/>
            </a:pPr>
            <a:r>
              <a:rPr lang="pt-BR" sz="2000" b="1" dirty="0" smtClean="0"/>
              <a:t>Total: </a:t>
            </a:r>
            <a:r>
              <a:rPr lang="pt-BR" sz="2000" dirty="0" smtClean="0"/>
              <a:t>15 km</a:t>
            </a:r>
          </a:p>
          <a:p>
            <a:pPr marL="0" indent="0">
              <a:buNone/>
            </a:pPr>
            <a:endParaRPr lang="pt-BR" sz="2400" dirty="0" smtClean="0"/>
          </a:p>
          <a:p>
            <a:pPr marL="0" indent="0">
              <a:buNone/>
            </a:pPr>
            <a:r>
              <a:rPr lang="pt-BR" sz="1500" dirty="0" smtClean="0"/>
              <a:t>(B): Guilherme;</a:t>
            </a:r>
          </a:p>
          <a:p>
            <a:pPr marL="0" indent="0">
              <a:buNone/>
            </a:pPr>
            <a:r>
              <a:rPr lang="pt-BR" sz="1500" dirty="0" smtClean="0"/>
              <a:t>(C): </a:t>
            </a:r>
            <a:r>
              <a:rPr lang="pt-BR" sz="1500" dirty="0" err="1" smtClean="0"/>
              <a:t>Giani</a:t>
            </a:r>
            <a:r>
              <a:rPr lang="pt-BR" sz="1500" dirty="0" smtClean="0"/>
              <a:t> Aparecida Camilo;</a:t>
            </a:r>
          </a:p>
          <a:p>
            <a:pPr marL="0" indent="0">
              <a:buNone/>
            </a:pPr>
            <a:r>
              <a:rPr lang="pt-BR" sz="1500" dirty="0" smtClean="0"/>
              <a:t>(D): </a:t>
            </a:r>
            <a:r>
              <a:rPr lang="pt-BR" sz="1500" dirty="0" err="1" smtClean="0"/>
              <a:t>Greison</a:t>
            </a:r>
            <a:endParaRPr lang="pt-BR" sz="1500" dirty="0" smtClean="0"/>
          </a:p>
        </p:txBody>
      </p:sp>
      <p:sp>
        <p:nvSpPr>
          <p:cNvPr id="6" name="CaixaDeTexto 5"/>
          <p:cNvSpPr txBox="1"/>
          <p:nvPr/>
        </p:nvSpPr>
        <p:spPr>
          <a:xfrm>
            <a:off x="4130599" y="98217"/>
            <a:ext cx="47618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1600" dirty="0" smtClean="0"/>
              <a:t>Linha 01 – Capoeira Grande x </a:t>
            </a:r>
            <a:r>
              <a:rPr lang="pt-BR" sz="1600" dirty="0" err="1" smtClean="0"/>
              <a:t>Imbutaia</a:t>
            </a:r>
            <a:r>
              <a:rPr lang="pt-BR" sz="1600" dirty="0" smtClean="0"/>
              <a:t> x Safira x Viegas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xmlns="" val="623635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pt-BR" dirty="0" smtClean="0"/>
              <a:t>6h - Ida</a:t>
            </a:r>
            <a:endParaRPr lang="pt-B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3382" t="38636" r="22423" b="20454"/>
          <a:stretch/>
        </p:blipFill>
        <p:spPr bwMode="auto">
          <a:xfrm>
            <a:off x="3072405" y="529790"/>
            <a:ext cx="6071595" cy="4083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200151"/>
            <a:ext cx="4114800" cy="3394472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pt-BR" sz="2000" dirty="0" smtClean="0"/>
              <a:t>Segue até o povoado de Dois Córregos (B).</a:t>
            </a:r>
          </a:p>
          <a:p>
            <a:endParaRPr lang="pt-BR" sz="2000" dirty="0"/>
          </a:p>
          <a:p>
            <a:pPr marL="0" indent="0">
              <a:buNone/>
            </a:pPr>
            <a:r>
              <a:rPr lang="pt-BR" sz="2000" b="1" dirty="0" smtClean="0"/>
              <a:t>Total: </a:t>
            </a:r>
            <a:r>
              <a:rPr lang="pt-BR" sz="2000" dirty="0" smtClean="0"/>
              <a:t>03 km</a:t>
            </a:r>
          </a:p>
          <a:p>
            <a:pPr marL="0" indent="0">
              <a:buNone/>
            </a:pPr>
            <a:endParaRPr lang="pt-BR" sz="2400" dirty="0" smtClean="0"/>
          </a:p>
          <a:p>
            <a:pPr marL="0" indent="0">
              <a:buNone/>
            </a:pPr>
            <a:r>
              <a:rPr lang="pt-BR" sz="1500" dirty="0" smtClean="0"/>
              <a:t>(B): </a:t>
            </a:r>
            <a:r>
              <a:rPr lang="pt-BR" sz="1500" dirty="0" err="1" smtClean="0"/>
              <a:t>Loreilton</a:t>
            </a:r>
            <a:r>
              <a:rPr lang="pt-BR" sz="1500" dirty="0" smtClean="0"/>
              <a:t>, </a:t>
            </a:r>
            <a:r>
              <a:rPr lang="pt-BR" sz="1500" dirty="0" err="1" smtClean="0"/>
              <a:t>Lauane</a:t>
            </a:r>
            <a:r>
              <a:rPr lang="pt-BR" sz="1500" dirty="0" smtClean="0"/>
              <a:t> Gabriele de Paula Silva, </a:t>
            </a:r>
            <a:r>
              <a:rPr lang="pt-BR" sz="1500" dirty="0" err="1" smtClean="0"/>
              <a:t>Elielton</a:t>
            </a:r>
            <a:r>
              <a:rPr lang="pt-BR" sz="1500" dirty="0" smtClean="0"/>
              <a:t> de Paula Silva.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4130599" y="98217"/>
            <a:ext cx="47618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1600" dirty="0" smtClean="0"/>
              <a:t>Linha 01 – Capoeira Grande x </a:t>
            </a:r>
            <a:r>
              <a:rPr lang="pt-BR" sz="1600" dirty="0" err="1" smtClean="0"/>
              <a:t>Imbutaia</a:t>
            </a:r>
            <a:r>
              <a:rPr lang="pt-BR" sz="1600" dirty="0" smtClean="0"/>
              <a:t> x Safira x Viegas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xmlns="" val="1822155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pt-BR" dirty="0" smtClean="0"/>
              <a:t>6h10 - Ida</a:t>
            </a:r>
            <a:endParaRPr lang="pt-B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0140" t="39486" r="22378" b="15673"/>
          <a:stretch/>
        </p:blipFill>
        <p:spPr bwMode="auto">
          <a:xfrm>
            <a:off x="3072406" y="529790"/>
            <a:ext cx="6071594" cy="4083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200151"/>
            <a:ext cx="4114800" cy="3394472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pt-BR" sz="2000" dirty="0" smtClean="0"/>
              <a:t>Partindo de Dois Córregos (A), segue até Sítio Safira (B);</a:t>
            </a:r>
          </a:p>
          <a:p>
            <a:r>
              <a:rPr lang="pt-BR" sz="2000" dirty="0" smtClean="0"/>
              <a:t>Retorna aos Dois Córregos pelo mesmo caminho.</a:t>
            </a:r>
          </a:p>
          <a:p>
            <a:endParaRPr lang="pt-BR" sz="2000" dirty="0"/>
          </a:p>
          <a:p>
            <a:pPr marL="0" indent="0">
              <a:buNone/>
            </a:pPr>
            <a:r>
              <a:rPr lang="pt-BR" sz="2000" b="1" dirty="0" smtClean="0"/>
              <a:t>Total: </a:t>
            </a:r>
            <a:r>
              <a:rPr lang="pt-BR" sz="2000" dirty="0" smtClean="0"/>
              <a:t>28 km</a:t>
            </a:r>
          </a:p>
          <a:p>
            <a:pPr marL="0" indent="0">
              <a:buNone/>
            </a:pPr>
            <a:endParaRPr lang="pt-BR" sz="2400" dirty="0" smtClean="0"/>
          </a:p>
          <a:p>
            <a:pPr marL="0" indent="0">
              <a:buNone/>
            </a:pPr>
            <a:r>
              <a:rPr lang="pt-BR" sz="1500" dirty="0" smtClean="0"/>
              <a:t>(B): Gustavo, Suelen de Jesus Cunha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4130599" y="98217"/>
            <a:ext cx="47618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1600" dirty="0" smtClean="0"/>
              <a:t>Linha 01 – Capoeira Grande x </a:t>
            </a:r>
            <a:r>
              <a:rPr lang="pt-BR" sz="1600" dirty="0" err="1" smtClean="0"/>
              <a:t>Imbutaia</a:t>
            </a:r>
            <a:r>
              <a:rPr lang="pt-BR" sz="1600" dirty="0" smtClean="0"/>
              <a:t> x Safira x Viegas</a:t>
            </a:r>
            <a:endParaRPr lang="pt-BR" sz="1600" dirty="0"/>
          </a:p>
        </p:txBody>
      </p:sp>
      <p:sp>
        <p:nvSpPr>
          <p:cNvPr id="7" name="Elipse 6"/>
          <p:cNvSpPr/>
          <p:nvPr/>
        </p:nvSpPr>
        <p:spPr>
          <a:xfrm>
            <a:off x="6493718" y="3435846"/>
            <a:ext cx="166514" cy="166514"/>
          </a:xfrm>
          <a:prstGeom prst="ellipse">
            <a:avLst/>
          </a:prstGeom>
          <a:solidFill>
            <a:srgbClr val="00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 smtClean="0"/>
              <a:t>A</a:t>
            </a:r>
            <a:endParaRPr lang="pt-BR" dirty="0"/>
          </a:p>
        </p:txBody>
      </p:sp>
      <p:sp>
        <p:nvSpPr>
          <p:cNvPr id="8" name="Elipse 7"/>
          <p:cNvSpPr/>
          <p:nvPr/>
        </p:nvSpPr>
        <p:spPr>
          <a:xfrm>
            <a:off x="7020272" y="1923678"/>
            <a:ext cx="166514" cy="166514"/>
          </a:xfrm>
          <a:prstGeom prst="ellipse">
            <a:avLst/>
          </a:prstGeom>
          <a:solidFill>
            <a:srgbClr val="00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/>
              <a:t>B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745511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pt-BR" dirty="0" smtClean="0"/>
              <a:t>6h40 - Ida</a:t>
            </a:r>
            <a:endParaRPr lang="pt-B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7128" t="28301" r="11821" b="10282"/>
          <a:stretch/>
        </p:blipFill>
        <p:spPr bwMode="auto">
          <a:xfrm>
            <a:off x="3106008" y="529790"/>
            <a:ext cx="6037992" cy="4083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200151"/>
            <a:ext cx="4114800" cy="3394472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r>
              <a:rPr lang="pt-BR" sz="2000" dirty="0" smtClean="0"/>
              <a:t>De Dois Córregos (A) segue para Viegas (D);</a:t>
            </a:r>
          </a:p>
          <a:p>
            <a:r>
              <a:rPr lang="pt-BR" sz="2000" dirty="0" smtClean="0"/>
              <a:t>Pega alunos em (B) e (C);</a:t>
            </a:r>
          </a:p>
          <a:p>
            <a:r>
              <a:rPr lang="pt-BR" sz="2000" dirty="0" smtClean="0"/>
              <a:t>Retorna para a estrada principal (D).</a:t>
            </a:r>
          </a:p>
          <a:p>
            <a:endParaRPr lang="pt-BR" sz="2000" dirty="0"/>
          </a:p>
          <a:p>
            <a:pPr marL="0" indent="0">
              <a:buNone/>
            </a:pPr>
            <a:r>
              <a:rPr lang="pt-BR" sz="2000" b="1" dirty="0" smtClean="0"/>
              <a:t>Total: </a:t>
            </a:r>
            <a:r>
              <a:rPr lang="pt-BR" sz="2000" dirty="0" smtClean="0"/>
              <a:t>09 km</a:t>
            </a:r>
          </a:p>
          <a:p>
            <a:pPr marL="0" indent="0">
              <a:buNone/>
            </a:pPr>
            <a:endParaRPr lang="pt-BR" sz="2400" dirty="0" smtClean="0"/>
          </a:p>
          <a:p>
            <a:pPr marL="0" indent="0">
              <a:buNone/>
            </a:pPr>
            <a:r>
              <a:rPr lang="pt-BR" sz="1500" dirty="0" smtClean="0"/>
              <a:t>(B): David</a:t>
            </a:r>
          </a:p>
          <a:p>
            <a:pPr marL="0" indent="0">
              <a:buNone/>
            </a:pPr>
            <a:r>
              <a:rPr lang="pt-BR" sz="1500" dirty="0" smtClean="0"/>
              <a:t>(C): </a:t>
            </a:r>
            <a:r>
              <a:rPr lang="pt-BR" sz="1500" dirty="0" err="1" smtClean="0"/>
              <a:t>Caique</a:t>
            </a:r>
            <a:r>
              <a:rPr lang="pt-BR" sz="1500" dirty="0" smtClean="0"/>
              <a:t>, Gabriel Reis Thomaz Tinoco 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4130599" y="98217"/>
            <a:ext cx="47618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1600" dirty="0" smtClean="0"/>
              <a:t>Linha 01 – Capoeira Grande x </a:t>
            </a:r>
            <a:r>
              <a:rPr lang="pt-BR" sz="1600" dirty="0" err="1" smtClean="0"/>
              <a:t>Imbutaia</a:t>
            </a:r>
            <a:r>
              <a:rPr lang="pt-BR" sz="1600" dirty="0" smtClean="0"/>
              <a:t> x Safira x Viegas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xmlns="" val="3086254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pt-BR" dirty="0" smtClean="0"/>
              <a:t>7h - Ida</a:t>
            </a:r>
            <a:endParaRPr lang="pt-B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413" t="21759" r="11762" b="7473"/>
          <a:stretch/>
        </p:blipFill>
        <p:spPr bwMode="auto">
          <a:xfrm>
            <a:off x="3106008" y="529789"/>
            <a:ext cx="6037991" cy="4083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200151"/>
            <a:ext cx="4114800" cy="3394472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pt-BR" sz="2000" dirty="0" smtClean="0"/>
              <a:t>De Viegas (A) segue para as escolas;</a:t>
            </a:r>
          </a:p>
          <a:p>
            <a:r>
              <a:rPr lang="pt-BR" sz="2000" dirty="0" smtClean="0"/>
              <a:t>E.E.N.S.A. Anexo II (B);</a:t>
            </a:r>
          </a:p>
          <a:p>
            <a:r>
              <a:rPr lang="pt-BR" sz="2000" dirty="0" smtClean="0"/>
              <a:t>E.E.N.S.A. Anexo I e Monsenhor </a:t>
            </a:r>
            <a:r>
              <a:rPr lang="pt-BR" sz="2000" dirty="0" err="1" smtClean="0"/>
              <a:t>Nardy</a:t>
            </a:r>
            <a:r>
              <a:rPr lang="pt-BR" sz="2000" dirty="0" smtClean="0"/>
              <a:t> (D).</a:t>
            </a:r>
          </a:p>
          <a:p>
            <a:endParaRPr lang="pt-BR" sz="2000" dirty="0"/>
          </a:p>
          <a:p>
            <a:pPr marL="0" indent="0">
              <a:buNone/>
            </a:pPr>
            <a:r>
              <a:rPr lang="pt-BR" sz="2000" b="1" dirty="0" smtClean="0"/>
              <a:t>Total: </a:t>
            </a:r>
            <a:r>
              <a:rPr lang="pt-BR" sz="2000" dirty="0" smtClean="0"/>
              <a:t>03 km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4130599" y="98217"/>
            <a:ext cx="47618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1600" dirty="0" smtClean="0"/>
              <a:t>Linha 01 – Capoeira Grande x </a:t>
            </a:r>
            <a:r>
              <a:rPr lang="pt-BR" sz="1600" dirty="0" err="1" smtClean="0"/>
              <a:t>Imbutaia</a:t>
            </a:r>
            <a:r>
              <a:rPr lang="pt-BR" sz="1600" dirty="0" smtClean="0"/>
              <a:t> x Safira x Viegas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xmlns="" val="1310079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445</TotalTime>
  <Words>747</Words>
  <Application>Microsoft Office PowerPoint</Application>
  <PresentationFormat>Apresentação na tela (16:9)</PresentationFormat>
  <Paragraphs>124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17" baseType="lpstr">
      <vt:lpstr>Tema do Office</vt:lpstr>
      <vt:lpstr>Descrição de Linha 01 – Capoeira Grande x Imbutaia x Safira x Viegas x Bom Jardim</vt:lpstr>
      <vt:lpstr>Slide 2</vt:lpstr>
      <vt:lpstr>4h30 - Ida</vt:lpstr>
      <vt:lpstr>5h - Ida</vt:lpstr>
      <vt:lpstr>5h40 - Ida</vt:lpstr>
      <vt:lpstr>6h - Ida</vt:lpstr>
      <vt:lpstr>6h10 - Ida</vt:lpstr>
      <vt:lpstr>6h40 - Ida</vt:lpstr>
      <vt:lpstr>7h - Ida</vt:lpstr>
      <vt:lpstr>12h - Volta</vt:lpstr>
      <vt:lpstr>12h20 - Volta</vt:lpstr>
      <vt:lpstr>12h40 - Volta</vt:lpstr>
      <vt:lpstr>13h - Volta</vt:lpstr>
      <vt:lpstr>13h10 - Volta</vt:lpstr>
      <vt:lpstr>13h30 - Volta</vt:lpstr>
      <vt:lpstr>14h - Volta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Descrição de Linha 07 – Taboão x Quilombo</dc:title>
  <dc:creator>User</dc:creator>
  <cp:lastModifiedBy>PMBJM I7 2015</cp:lastModifiedBy>
  <cp:revision>39</cp:revision>
  <cp:lastPrinted>2018-04-12T19:32:14Z</cp:lastPrinted>
  <dcterms:created xsi:type="dcterms:W3CDTF">2018-04-12T12:34:11Z</dcterms:created>
  <dcterms:modified xsi:type="dcterms:W3CDTF">2019-01-15T18:14:48Z</dcterms:modified>
</cp:coreProperties>
</file>